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D275900-E4CF-4144-A5D8-BFC0FD15233D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F15ED-1054-446B-BA5A-8A293736475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121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3B7E3E4-9724-4E63-A7FD-68D76C89CD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429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2090C0-5483-4EAD-BB2C-32B629792E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578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8CB93E-F7F0-499C-918A-8909DCB65C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7913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12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9FB2E7-7EE6-45EB-8DE7-73170884E6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811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C3D059-A023-44A4-897A-0C98309040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102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AF893D-ABEF-4E3F-B30E-BDDD2E23FE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774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07F24F-C7A1-4F9F-BF04-2941CF5D16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18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C598A1-0518-4E29-B1A0-2CC0157244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911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73BF66-CA70-49B7-A776-2039E51087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35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BE520A-F859-4276-BA1D-28327BC79C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406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Guide me, O thou great Jehovah,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pilgrim through this barren land;</a:t>
            </a:r>
            <a:endParaRPr lang="en-NZ" dirty="0"/>
          </a:p>
          <a:p>
            <a:r>
              <a:rPr lang="en-GB" dirty="0"/>
              <a:t>		I am weak, but thou art mighty;</a:t>
            </a:r>
            <a:endParaRPr lang="en-NZ" dirty="0"/>
          </a:p>
          <a:p>
            <a:r>
              <a:rPr lang="en-GB" dirty="0"/>
              <a:t>		hold me with thy </a:t>
            </a:r>
            <a:r>
              <a:rPr lang="en-GB" dirty="0" err="1"/>
              <a:t>pow’rful</a:t>
            </a:r>
            <a:r>
              <a:rPr lang="en-GB" dirty="0"/>
              <a:t> hand.</a:t>
            </a:r>
            <a:endParaRPr lang="en-NZ" dirty="0"/>
          </a:p>
          <a:p>
            <a:r>
              <a:rPr lang="en-GB" dirty="0"/>
              <a:t>	Bread of heaven, Bread of heaven,</a:t>
            </a:r>
            <a:endParaRPr lang="en-NZ" dirty="0"/>
          </a:p>
          <a:p>
            <a:r>
              <a:rPr lang="en-GB" dirty="0"/>
              <a:t>		feed me till I want no more,</a:t>
            </a:r>
            <a:endParaRPr lang="en-NZ" dirty="0"/>
          </a:p>
          <a:p>
            <a:r>
              <a:rPr lang="en-GB" dirty="0"/>
              <a:t>		feed me till I want no 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Open now thy crystal fountain,</a:t>
            </a:r>
            <a:endParaRPr lang="en-NZ" dirty="0"/>
          </a:p>
          <a:p>
            <a:r>
              <a:rPr lang="en-GB" dirty="0"/>
              <a:t>		whence the healing stream doth flow.</a:t>
            </a:r>
            <a:endParaRPr lang="en-NZ" dirty="0"/>
          </a:p>
          <a:p>
            <a:r>
              <a:rPr lang="en-GB" dirty="0"/>
              <a:t>		Let the fire and cloudy pillar</a:t>
            </a:r>
            <a:endParaRPr lang="en-NZ" dirty="0"/>
          </a:p>
          <a:p>
            <a:r>
              <a:rPr lang="en-GB" dirty="0"/>
              <a:t>		lead me all my journey through.</a:t>
            </a:r>
            <a:endParaRPr lang="en-NZ" dirty="0"/>
          </a:p>
          <a:p>
            <a:r>
              <a:rPr lang="en-GB" dirty="0"/>
              <a:t>	Strong </a:t>
            </a:r>
            <a:r>
              <a:rPr lang="en-GB" dirty="0" err="1"/>
              <a:t>Deliv’rer</a:t>
            </a:r>
            <a:r>
              <a:rPr lang="en-GB" dirty="0"/>
              <a:t>, strong </a:t>
            </a:r>
            <a:r>
              <a:rPr lang="en-GB" dirty="0" err="1"/>
              <a:t>Deliv’rer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be thou still my strength and shield,</a:t>
            </a:r>
            <a:endParaRPr lang="en-NZ" dirty="0"/>
          </a:p>
          <a:p>
            <a:r>
              <a:rPr lang="en-GB" dirty="0"/>
              <a:t>		be thou still my strength and shield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I tread the verge of Jordan,</a:t>
            </a:r>
            <a:endParaRPr lang="en-NZ" dirty="0"/>
          </a:p>
          <a:p>
            <a:r>
              <a:rPr lang="en-GB" dirty="0"/>
              <a:t>		bid my anxious fears subside;</a:t>
            </a:r>
            <a:endParaRPr lang="en-NZ" dirty="0"/>
          </a:p>
          <a:p>
            <a:r>
              <a:rPr lang="en-GB" dirty="0"/>
              <a:t>		Death of death, and hell’s Destruction,</a:t>
            </a:r>
            <a:endParaRPr lang="en-NZ" dirty="0"/>
          </a:p>
          <a:p>
            <a:r>
              <a:rPr lang="en-GB" dirty="0"/>
              <a:t>		land me safe on Canaan’s side.</a:t>
            </a:r>
            <a:endParaRPr lang="en-NZ" dirty="0"/>
          </a:p>
          <a:p>
            <a:r>
              <a:rPr lang="en-GB" dirty="0"/>
              <a:t>	Songs of praises, songs of praises</a:t>
            </a:r>
            <a:endParaRPr lang="en-NZ" dirty="0"/>
          </a:p>
          <a:p>
            <a:r>
              <a:rPr lang="en-GB" dirty="0"/>
              <a:t>		I will ever give to thee,</a:t>
            </a:r>
            <a:endParaRPr lang="en-NZ" dirty="0"/>
          </a:p>
          <a:p>
            <a:r>
              <a:rPr lang="en-GB" dirty="0"/>
              <a:t>		I will ever give to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Williams, 1745;</a:t>
            </a:r>
            <a:br>
              <a:rPr lang="en-GB" sz="1000" dirty="0"/>
            </a:br>
            <a:r>
              <a:rPr lang="en-GB" sz="1000" dirty="0" err="1"/>
              <a:t>st.</a:t>
            </a:r>
            <a:r>
              <a:rPr lang="en-GB" sz="1000" dirty="0"/>
              <a:t> 1 tr. Peter Williams, 1771; </a:t>
            </a:r>
            <a:r>
              <a:rPr lang="en-GB" sz="1000" dirty="0" err="1"/>
              <a:t>st.</a:t>
            </a:r>
            <a:r>
              <a:rPr lang="en-GB" sz="1000" dirty="0"/>
              <a:t> 2–3 tr. William Williams, 1772</a:t>
            </a:r>
            <a:endParaRPr lang="en-NZ" sz="1000" dirty="0"/>
          </a:p>
          <a:p>
            <a:pPr algn="r"/>
            <a:r>
              <a:rPr lang="en-GB" sz="1000" dirty="0"/>
              <a:t>Tune: John Hughes, 1907; </a:t>
            </a:r>
            <a:r>
              <a:rPr lang="en-GB" sz="1000" dirty="0" err="1"/>
              <a:t>desc</a:t>
            </a:r>
            <a:r>
              <a:rPr lang="en-GB" sz="1000" dirty="0"/>
              <a:t>. unknown origin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25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2014-03-05T08:47:08Z</dcterms:created>
  <dcterms:modified xsi:type="dcterms:W3CDTF">2014-03-05T08:48:07Z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